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71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643" autoAdjust="0"/>
    <p:restoredTop sz="90691" autoAdjust="0"/>
  </p:normalViewPr>
  <p:slideViewPr>
    <p:cSldViewPr snapToGrid="0">
      <p:cViewPr varScale="1">
        <p:scale>
          <a:sx n="88" d="100"/>
          <a:sy n="88" d="100"/>
        </p:scale>
        <p:origin x="624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les Robbins" userId="2a2c6b74727e6a50" providerId="LiveId" clId="{7AAC5198-EFA5-44E1-8FA4-3375ABEFBE2B}"/>
    <pc:docChg chg="custSel delSld modSld">
      <pc:chgData name="Charles Robbins" userId="2a2c6b74727e6a50" providerId="LiveId" clId="{7AAC5198-EFA5-44E1-8FA4-3375ABEFBE2B}" dt="2023-07-12T15:12:36.328" v="47" actId="1076"/>
      <pc:docMkLst>
        <pc:docMk/>
      </pc:docMkLst>
      <pc:sldChg chg="del">
        <pc:chgData name="Charles Robbins" userId="2a2c6b74727e6a50" providerId="LiveId" clId="{7AAC5198-EFA5-44E1-8FA4-3375ABEFBE2B}" dt="2023-07-07T15:55:41.083" v="2" actId="47"/>
        <pc:sldMkLst>
          <pc:docMk/>
          <pc:sldMk cId="3443769029" sldId="256"/>
        </pc:sldMkLst>
      </pc:sldChg>
      <pc:sldChg chg="del">
        <pc:chgData name="Charles Robbins" userId="2a2c6b74727e6a50" providerId="LiveId" clId="{7AAC5198-EFA5-44E1-8FA4-3375ABEFBE2B}" dt="2023-07-07T15:55:46.561" v="3" actId="47"/>
        <pc:sldMkLst>
          <pc:docMk/>
          <pc:sldMk cId="409111758" sldId="271"/>
        </pc:sldMkLst>
      </pc:sldChg>
      <pc:sldChg chg="del">
        <pc:chgData name="Charles Robbins" userId="2a2c6b74727e6a50" providerId="LiveId" clId="{7AAC5198-EFA5-44E1-8FA4-3375ABEFBE2B}" dt="2023-07-07T15:55:41.083" v="2" actId="47"/>
        <pc:sldMkLst>
          <pc:docMk/>
          <pc:sldMk cId="1316826775" sldId="352"/>
        </pc:sldMkLst>
      </pc:sldChg>
      <pc:sldChg chg="del">
        <pc:chgData name="Charles Robbins" userId="2a2c6b74727e6a50" providerId="LiveId" clId="{7AAC5198-EFA5-44E1-8FA4-3375ABEFBE2B}" dt="2023-07-07T15:55:41.083" v="2" actId="47"/>
        <pc:sldMkLst>
          <pc:docMk/>
          <pc:sldMk cId="1745130942" sldId="353"/>
        </pc:sldMkLst>
      </pc:sldChg>
      <pc:sldChg chg="del">
        <pc:chgData name="Charles Robbins" userId="2a2c6b74727e6a50" providerId="LiveId" clId="{7AAC5198-EFA5-44E1-8FA4-3375ABEFBE2B}" dt="2023-07-07T15:55:41.083" v="2" actId="47"/>
        <pc:sldMkLst>
          <pc:docMk/>
          <pc:sldMk cId="1331318465" sldId="354"/>
        </pc:sldMkLst>
      </pc:sldChg>
      <pc:sldChg chg="del">
        <pc:chgData name="Charles Robbins" userId="2a2c6b74727e6a50" providerId="LiveId" clId="{7AAC5198-EFA5-44E1-8FA4-3375ABEFBE2B}" dt="2023-07-07T15:55:41.083" v="2" actId="47"/>
        <pc:sldMkLst>
          <pc:docMk/>
          <pc:sldMk cId="2551035836" sldId="355"/>
        </pc:sldMkLst>
      </pc:sldChg>
      <pc:sldChg chg="del">
        <pc:chgData name="Charles Robbins" userId="2a2c6b74727e6a50" providerId="LiveId" clId="{7AAC5198-EFA5-44E1-8FA4-3375ABEFBE2B}" dt="2023-07-07T15:55:41.083" v="2" actId="47"/>
        <pc:sldMkLst>
          <pc:docMk/>
          <pc:sldMk cId="2462810754" sldId="356"/>
        </pc:sldMkLst>
      </pc:sldChg>
      <pc:sldChg chg="del">
        <pc:chgData name="Charles Robbins" userId="2a2c6b74727e6a50" providerId="LiveId" clId="{7AAC5198-EFA5-44E1-8FA4-3375ABEFBE2B}" dt="2023-07-07T15:55:41.083" v="2" actId="47"/>
        <pc:sldMkLst>
          <pc:docMk/>
          <pc:sldMk cId="3924141839" sldId="357"/>
        </pc:sldMkLst>
      </pc:sldChg>
      <pc:sldChg chg="del">
        <pc:chgData name="Charles Robbins" userId="2a2c6b74727e6a50" providerId="LiveId" clId="{7AAC5198-EFA5-44E1-8FA4-3375ABEFBE2B}" dt="2023-07-07T15:55:41.083" v="2" actId="47"/>
        <pc:sldMkLst>
          <pc:docMk/>
          <pc:sldMk cId="3477212814" sldId="358"/>
        </pc:sldMkLst>
      </pc:sldChg>
      <pc:sldChg chg="del">
        <pc:chgData name="Charles Robbins" userId="2a2c6b74727e6a50" providerId="LiveId" clId="{7AAC5198-EFA5-44E1-8FA4-3375ABEFBE2B}" dt="2023-07-07T15:55:41.083" v="2" actId="47"/>
        <pc:sldMkLst>
          <pc:docMk/>
          <pc:sldMk cId="2080010443" sldId="359"/>
        </pc:sldMkLst>
      </pc:sldChg>
      <pc:sldChg chg="del">
        <pc:chgData name="Charles Robbins" userId="2a2c6b74727e6a50" providerId="LiveId" clId="{7AAC5198-EFA5-44E1-8FA4-3375ABEFBE2B}" dt="2023-07-07T15:55:41.083" v="2" actId="47"/>
        <pc:sldMkLst>
          <pc:docMk/>
          <pc:sldMk cId="3979219018" sldId="368"/>
        </pc:sldMkLst>
      </pc:sldChg>
      <pc:sldChg chg="del">
        <pc:chgData name="Charles Robbins" userId="2a2c6b74727e6a50" providerId="LiveId" clId="{7AAC5198-EFA5-44E1-8FA4-3375ABEFBE2B}" dt="2023-07-07T15:55:41.083" v="2" actId="47"/>
        <pc:sldMkLst>
          <pc:docMk/>
          <pc:sldMk cId="2370470521" sldId="369"/>
        </pc:sldMkLst>
      </pc:sldChg>
      <pc:sldChg chg="del">
        <pc:chgData name="Charles Robbins" userId="2a2c6b74727e6a50" providerId="LiveId" clId="{7AAC5198-EFA5-44E1-8FA4-3375ABEFBE2B}" dt="2023-07-07T15:55:41.083" v="2" actId="47"/>
        <pc:sldMkLst>
          <pc:docMk/>
          <pc:sldMk cId="1804350221" sldId="370"/>
        </pc:sldMkLst>
      </pc:sldChg>
      <pc:sldChg chg="delSp modSp mod">
        <pc:chgData name="Charles Robbins" userId="2a2c6b74727e6a50" providerId="LiveId" clId="{7AAC5198-EFA5-44E1-8FA4-3375ABEFBE2B}" dt="2023-07-12T15:12:36.328" v="47" actId="1076"/>
        <pc:sldMkLst>
          <pc:docMk/>
          <pc:sldMk cId="2146441508" sldId="371"/>
        </pc:sldMkLst>
        <pc:spChg chg="del">
          <ac:chgData name="Charles Robbins" userId="2a2c6b74727e6a50" providerId="LiveId" clId="{7AAC5198-EFA5-44E1-8FA4-3375ABEFBE2B}" dt="2023-07-07T15:55:50.898" v="4" actId="478"/>
          <ac:spMkLst>
            <pc:docMk/>
            <pc:sldMk cId="2146441508" sldId="371"/>
            <ac:spMk id="3" creationId="{C8ED50DA-DABB-E675-4D0D-60D28705600C}"/>
          </ac:spMkLst>
        </pc:spChg>
        <pc:spChg chg="del mod">
          <ac:chgData name="Charles Robbins" userId="2a2c6b74727e6a50" providerId="LiveId" clId="{7AAC5198-EFA5-44E1-8FA4-3375ABEFBE2B}" dt="2023-07-07T15:56:33.720" v="15" actId="478"/>
          <ac:spMkLst>
            <pc:docMk/>
            <pc:sldMk cId="2146441508" sldId="371"/>
            <ac:spMk id="4" creationId="{5DF6579B-1D03-FE0C-F411-DAF3FE098CFE}"/>
          </ac:spMkLst>
        </pc:spChg>
        <pc:spChg chg="del">
          <ac:chgData name="Charles Robbins" userId="2a2c6b74727e6a50" providerId="LiveId" clId="{7AAC5198-EFA5-44E1-8FA4-3375ABEFBE2B}" dt="2023-07-07T15:55:23.925" v="0" actId="478"/>
          <ac:spMkLst>
            <pc:docMk/>
            <pc:sldMk cId="2146441508" sldId="371"/>
            <ac:spMk id="6" creationId="{E77F8310-9D37-78E4-2BAA-E325C75DA4EB}"/>
          </ac:spMkLst>
        </pc:spChg>
        <pc:spChg chg="del">
          <ac:chgData name="Charles Robbins" userId="2a2c6b74727e6a50" providerId="LiveId" clId="{7AAC5198-EFA5-44E1-8FA4-3375ABEFBE2B}" dt="2023-07-07T15:56:35.447" v="16" actId="478"/>
          <ac:spMkLst>
            <pc:docMk/>
            <pc:sldMk cId="2146441508" sldId="371"/>
            <ac:spMk id="7" creationId="{25DA9090-11FA-E052-5E2E-B7F072C94DE3}"/>
          </ac:spMkLst>
        </pc:spChg>
        <pc:spChg chg="del">
          <ac:chgData name="Charles Robbins" userId="2a2c6b74727e6a50" providerId="LiveId" clId="{7AAC5198-EFA5-44E1-8FA4-3375ABEFBE2B}" dt="2023-07-07T15:55:27.155" v="1" actId="478"/>
          <ac:spMkLst>
            <pc:docMk/>
            <pc:sldMk cId="2146441508" sldId="371"/>
            <ac:spMk id="8" creationId="{A7051DB0-964C-2003-5C74-66283763502F}"/>
          </ac:spMkLst>
        </pc:spChg>
        <pc:spChg chg="del">
          <ac:chgData name="Charles Robbins" userId="2a2c6b74727e6a50" providerId="LiveId" clId="{7AAC5198-EFA5-44E1-8FA4-3375ABEFBE2B}" dt="2023-07-07T15:55:27.155" v="1" actId="478"/>
          <ac:spMkLst>
            <pc:docMk/>
            <pc:sldMk cId="2146441508" sldId="371"/>
            <ac:spMk id="9" creationId="{BCBAFC8A-1CE0-6E11-AA89-498574E0AFF9}"/>
          </ac:spMkLst>
        </pc:spChg>
        <pc:spChg chg="del">
          <ac:chgData name="Charles Robbins" userId="2a2c6b74727e6a50" providerId="LiveId" clId="{7AAC5198-EFA5-44E1-8FA4-3375ABEFBE2B}" dt="2023-07-07T15:55:27.155" v="1" actId="478"/>
          <ac:spMkLst>
            <pc:docMk/>
            <pc:sldMk cId="2146441508" sldId="371"/>
            <ac:spMk id="10" creationId="{3741B857-76B2-77D5-7599-1D6EF8E7B9DE}"/>
          </ac:spMkLst>
        </pc:spChg>
        <pc:spChg chg="del">
          <ac:chgData name="Charles Robbins" userId="2a2c6b74727e6a50" providerId="LiveId" clId="{7AAC5198-EFA5-44E1-8FA4-3375ABEFBE2B}" dt="2023-07-07T15:55:27.155" v="1" actId="478"/>
          <ac:spMkLst>
            <pc:docMk/>
            <pc:sldMk cId="2146441508" sldId="371"/>
            <ac:spMk id="11" creationId="{C5A4866B-8D7A-DFD3-2F51-9DEF50B1E294}"/>
          </ac:spMkLst>
        </pc:spChg>
        <pc:spChg chg="del">
          <ac:chgData name="Charles Robbins" userId="2a2c6b74727e6a50" providerId="LiveId" clId="{7AAC5198-EFA5-44E1-8FA4-3375ABEFBE2B}" dt="2023-07-07T15:55:27.155" v="1" actId="478"/>
          <ac:spMkLst>
            <pc:docMk/>
            <pc:sldMk cId="2146441508" sldId="371"/>
            <ac:spMk id="12" creationId="{931B820E-C533-AA8C-1666-C5191277FEC4}"/>
          </ac:spMkLst>
        </pc:spChg>
        <pc:spChg chg="del">
          <ac:chgData name="Charles Robbins" userId="2a2c6b74727e6a50" providerId="LiveId" clId="{7AAC5198-EFA5-44E1-8FA4-3375ABEFBE2B}" dt="2023-07-07T15:55:27.155" v="1" actId="478"/>
          <ac:spMkLst>
            <pc:docMk/>
            <pc:sldMk cId="2146441508" sldId="371"/>
            <ac:spMk id="13" creationId="{EFEC0B4B-629A-69DF-FD88-CC56924C0CC4}"/>
          </ac:spMkLst>
        </pc:spChg>
        <pc:spChg chg="mod">
          <ac:chgData name="Charles Robbins" userId="2a2c6b74727e6a50" providerId="LiveId" clId="{7AAC5198-EFA5-44E1-8FA4-3375ABEFBE2B}" dt="2023-07-12T15:12:36.328" v="47" actId="1076"/>
          <ac:spMkLst>
            <pc:docMk/>
            <pc:sldMk cId="2146441508" sldId="371"/>
            <ac:spMk id="263" creationId="{C56ADF42-39CE-3FA2-0B1C-7F0A7C1D2C16}"/>
          </ac:spMkLst>
        </pc:spChg>
        <pc:spChg chg="mod">
          <ac:chgData name="Charles Robbins" userId="2a2c6b74727e6a50" providerId="LiveId" clId="{7AAC5198-EFA5-44E1-8FA4-3375ABEFBE2B}" dt="2023-07-07T15:57:38.378" v="46" actId="20577"/>
          <ac:spMkLst>
            <pc:docMk/>
            <pc:sldMk cId="2146441508" sldId="371"/>
            <ac:spMk id="270" creationId="{4F76DCF6-CA8D-CAB3-DD2F-BDE938DAB96E}"/>
          </ac:spMkLst>
        </pc:spChg>
        <pc:spChg chg="mod">
          <ac:chgData name="Charles Robbins" userId="2a2c6b74727e6a50" providerId="LiveId" clId="{7AAC5198-EFA5-44E1-8FA4-3375ABEFBE2B}" dt="2023-07-07T15:57:07.462" v="29" actId="20577"/>
          <ac:spMkLst>
            <pc:docMk/>
            <pc:sldMk cId="2146441508" sldId="371"/>
            <ac:spMk id="272" creationId="{73A50FBC-50F3-5F8C-9C89-C14484B10130}"/>
          </ac:spMkLst>
        </pc:spChg>
        <pc:picChg chg="del">
          <ac:chgData name="Charles Robbins" userId="2a2c6b74727e6a50" providerId="LiveId" clId="{7AAC5198-EFA5-44E1-8FA4-3375ABEFBE2B}" dt="2023-07-07T15:55:51.699" v="5" actId="478"/>
          <ac:picMkLst>
            <pc:docMk/>
            <pc:sldMk cId="2146441508" sldId="371"/>
            <ac:picMk id="2" creationId="{248D9255-C269-4C64-B463-BCB05C69B71C}"/>
          </ac:picMkLst>
        </pc:picChg>
      </pc:sldChg>
      <pc:sldMasterChg chg="delSldLayout">
        <pc:chgData name="Charles Robbins" userId="2a2c6b74727e6a50" providerId="LiveId" clId="{7AAC5198-EFA5-44E1-8FA4-3375ABEFBE2B}" dt="2023-07-07T15:55:41.083" v="2" actId="47"/>
        <pc:sldMasterMkLst>
          <pc:docMk/>
          <pc:sldMasterMk cId="793694394" sldId="2147483660"/>
        </pc:sldMasterMkLst>
        <pc:sldLayoutChg chg="del">
          <pc:chgData name="Charles Robbins" userId="2a2c6b74727e6a50" providerId="LiveId" clId="{7AAC5198-EFA5-44E1-8FA4-3375ABEFBE2B}" dt="2023-07-07T15:55:41.083" v="2" actId="47"/>
          <pc:sldLayoutMkLst>
            <pc:docMk/>
            <pc:sldMasterMk cId="793694394" sldId="2147483660"/>
            <pc:sldLayoutMk cId="4097118280" sldId="2147483672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4222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67722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8912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7577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87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2544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56266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4683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07697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6854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672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015BB1-E51F-4867-A992-B82D26C68E64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3694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TextBox 259">
            <a:extLst>
              <a:ext uri="{FF2B5EF4-FFF2-40B4-BE49-F238E27FC236}">
                <a16:creationId xmlns:a16="http://schemas.microsoft.com/office/drawing/2014/main" id="{9CBF2940-EA1D-22DC-278E-CF2F091D8D29}"/>
              </a:ext>
            </a:extLst>
          </p:cNvPr>
          <p:cNvSpPr txBox="1"/>
          <p:nvPr/>
        </p:nvSpPr>
        <p:spPr>
          <a:xfrm flipH="1">
            <a:off x="415454" y="41566"/>
            <a:ext cx="3883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School Meal Data Flow</a:t>
            </a:r>
          </a:p>
        </p:txBody>
      </p:sp>
      <p:sp>
        <p:nvSpPr>
          <p:cNvPr id="263" name="TextBox 262">
            <a:extLst>
              <a:ext uri="{FF2B5EF4-FFF2-40B4-BE49-F238E27FC236}">
                <a16:creationId xmlns:a16="http://schemas.microsoft.com/office/drawing/2014/main" id="{C56ADF42-39CE-3FA2-0B1C-7F0A7C1D2C16}"/>
              </a:ext>
            </a:extLst>
          </p:cNvPr>
          <p:cNvSpPr txBox="1"/>
          <p:nvPr/>
        </p:nvSpPr>
        <p:spPr>
          <a:xfrm flipH="1">
            <a:off x="415454" y="6374348"/>
            <a:ext cx="19473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Revision 1 on 7-7-2023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3DD835D-57F7-5C5B-E876-31BE31996304}"/>
              </a:ext>
            </a:extLst>
          </p:cNvPr>
          <p:cNvSpPr/>
          <p:nvPr/>
        </p:nvSpPr>
        <p:spPr>
          <a:xfrm>
            <a:off x="429103" y="1602238"/>
            <a:ext cx="1051983" cy="6749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Student / Parent Pays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6F63A5B0-402C-51AB-75F5-BC15916B9594}"/>
              </a:ext>
            </a:extLst>
          </p:cNvPr>
          <p:cNvCxnSpPr>
            <a:cxnSpLocks/>
          </p:cNvCxnSpPr>
          <p:nvPr/>
        </p:nvCxnSpPr>
        <p:spPr>
          <a:xfrm>
            <a:off x="2362834" y="2475931"/>
            <a:ext cx="0" cy="28213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Flowchart: Magnetic Disk 40">
            <a:extLst>
              <a:ext uri="{FF2B5EF4-FFF2-40B4-BE49-F238E27FC236}">
                <a16:creationId xmlns:a16="http://schemas.microsoft.com/office/drawing/2014/main" id="{DF57DDA8-40A3-8F37-7456-7BFD3EE876F8}"/>
              </a:ext>
            </a:extLst>
          </p:cNvPr>
          <p:cNvSpPr/>
          <p:nvPr/>
        </p:nvSpPr>
        <p:spPr>
          <a:xfrm>
            <a:off x="1900191" y="2758062"/>
            <a:ext cx="925285" cy="1119946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accent6"/>
                </a:solidFill>
              </a:rPr>
              <a:t>Payment</a:t>
            </a:r>
          </a:p>
          <a:p>
            <a:pPr algn="ctr"/>
            <a:r>
              <a:rPr lang="en-US" sz="1400" b="1" dirty="0">
                <a:solidFill>
                  <a:schemeClr val="accent6"/>
                </a:solidFill>
              </a:rPr>
              <a:t>File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02162A5D-86D8-C6A6-3B8D-AAA648A93B35}"/>
              </a:ext>
            </a:extLst>
          </p:cNvPr>
          <p:cNvSpPr/>
          <p:nvPr/>
        </p:nvSpPr>
        <p:spPr>
          <a:xfrm>
            <a:off x="1779899" y="1403230"/>
            <a:ext cx="1165872" cy="107270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MyPaymentPlus Application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A65D4488-6B13-09BF-4110-B3DBFE5B964D}"/>
              </a:ext>
            </a:extLst>
          </p:cNvPr>
          <p:cNvCxnSpPr>
            <a:cxnSpLocks/>
          </p:cNvCxnSpPr>
          <p:nvPr/>
        </p:nvCxnSpPr>
        <p:spPr>
          <a:xfrm>
            <a:off x="1480935" y="1934125"/>
            <a:ext cx="2989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C273AB46-792F-142F-0C60-714B5A35F8EA}"/>
              </a:ext>
            </a:extLst>
          </p:cNvPr>
          <p:cNvCxnSpPr>
            <a:cxnSpLocks/>
          </p:cNvCxnSpPr>
          <p:nvPr/>
        </p:nvCxnSpPr>
        <p:spPr>
          <a:xfrm>
            <a:off x="1609383" y="1271179"/>
            <a:ext cx="1461572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B86DDAB-A53D-5DCA-B857-B551D986BBC5}"/>
              </a:ext>
            </a:extLst>
          </p:cNvPr>
          <p:cNvCxnSpPr>
            <a:cxnSpLocks/>
          </p:cNvCxnSpPr>
          <p:nvPr/>
        </p:nvCxnSpPr>
        <p:spPr>
          <a:xfrm flipH="1" flipV="1">
            <a:off x="1604425" y="1271179"/>
            <a:ext cx="36508" cy="3733831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91ADB375-B0B1-C1A0-476F-DE50D5BEEC6C}"/>
              </a:ext>
            </a:extLst>
          </p:cNvPr>
          <p:cNvCxnSpPr>
            <a:cxnSpLocks/>
          </p:cNvCxnSpPr>
          <p:nvPr/>
        </p:nvCxnSpPr>
        <p:spPr>
          <a:xfrm>
            <a:off x="2945771" y="1934125"/>
            <a:ext cx="2989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50FA9A51-201D-E792-89C5-97461332DA0A}"/>
              </a:ext>
            </a:extLst>
          </p:cNvPr>
          <p:cNvCxnSpPr>
            <a:cxnSpLocks/>
          </p:cNvCxnSpPr>
          <p:nvPr/>
        </p:nvCxnSpPr>
        <p:spPr>
          <a:xfrm>
            <a:off x="4176880" y="1933904"/>
            <a:ext cx="2989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>
            <a:extLst>
              <a:ext uri="{FF2B5EF4-FFF2-40B4-BE49-F238E27FC236}">
                <a16:creationId xmlns:a16="http://schemas.microsoft.com/office/drawing/2014/main" id="{94F69B69-563D-1FE8-0904-04850CC4A2A4}"/>
              </a:ext>
            </a:extLst>
          </p:cNvPr>
          <p:cNvSpPr/>
          <p:nvPr/>
        </p:nvSpPr>
        <p:spPr>
          <a:xfrm>
            <a:off x="3234216" y="1596407"/>
            <a:ext cx="942664" cy="6749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Export.csv</a:t>
            </a: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DB17B87D-E79E-C26C-039E-114ABE7A43D2}"/>
              </a:ext>
            </a:extLst>
          </p:cNvPr>
          <p:cNvSpPr/>
          <p:nvPr/>
        </p:nvSpPr>
        <p:spPr>
          <a:xfrm>
            <a:off x="4461060" y="1403230"/>
            <a:ext cx="1165872" cy="107270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Nutrikids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Application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F8A72304-7183-C1F6-3D78-36C998BDF8DF}"/>
              </a:ext>
            </a:extLst>
          </p:cNvPr>
          <p:cNvCxnSpPr>
            <a:cxnSpLocks/>
          </p:cNvCxnSpPr>
          <p:nvPr/>
        </p:nvCxnSpPr>
        <p:spPr>
          <a:xfrm>
            <a:off x="5034642" y="2475931"/>
            <a:ext cx="0" cy="28213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Flowchart: Magnetic Disk 50">
            <a:extLst>
              <a:ext uri="{FF2B5EF4-FFF2-40B4-BE49-F238E27FC236}">
                <a16:creationId xmlns:a16="http://schemas.microsoft.com/office/drawing/2014/main" id="{8F951396-642D-9CDF-23CF-CAC3084A5617}"/>
              </a:ext>
            </a:extLst>
          </p:cNvPr>
          <p:cNvSpPr/>
          <p:nvPr/>
        </p:nvSpPr>
        <p:spPr>
          <a:xfrm>
            <a:off x="4571999" y="2758062"/>
            <a:ext cx="925285" cy="1119946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accent6"/>
                </a:solidFill>
              </a:rPr>
              <a:t>Payment</a:t>
            </a:r>
          </a:p>
          <a:p>
            <a:pPr algn="ctr"/>
            <a:r>
              <a:rPr lang="en-US" sz="1400" b="1" dirty="0">
                <a:solidFill>
                  <a:schemeClr val="accent6"/>
                </a:solidFill>
              </a:rPr>
              <a:t>File</a:t>
            </a: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F161D242-7727-7B69-7344-E6B7D6AE38DF}"/>
              </a:ext>
            </a:extLst>
          </p:cNvPr>
          <p:cNvCxnSpPr>
            <a:cxnSpLocks/>
          </p:cNvCxnSpPr>
          <p:nvPr/>
        </p:nvCxnSpPr>
        <p:spPr>
          <a:xfrm flipH="1" flipV="1">
            <a:off x="3062646" y="1271179"/>
            <a:ext cx="16619" cy="3044221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55141770-A73F-627A-7BA3-25C97E296B2B}"/>
              </a:ext>
            </a:extLst>
          </p:cNvPr>
          <p:cNvCxnSpPr>
            <a:cxnSpLocks/>
          </p:cNvCxnSpPr>
          <p:nvPr/>
        </p:nvCxnSpPr>
        <p:spPr>
          <a:xfrm>
            <a:off x="1640933" y="5005010"/>
            <a:ext cx="7064651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9350910E-AB94-4602-AAB5-DA3575056043}"/>
              </a:ext>
            </a:extLst>
          </p:cNvPr>
          <p:cNvCxnSpPr>
            <a:cxnSpLocks/>
          </p:cNvCxnSpPr>
          <p:nvPr/>
        </p:nvCxnSpPr>
        <p:spPr>
          <a:xfrm>
            <a:off x="4299042" y="960402"/>
            <a:ext cx="1471198" cy="560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51C10C5E-9B66-3ED9-213E-3AFECA4B60D2}"/>
              </a:ext>
            </a:extLst>
          </p:cNvPr>
          <p:cNvCxnSpPr>
            <a:cxnSpLocks/>
          </p:cNvCxnSpPr>
          <p:nvPr/>
        </p:nvCxnSpPr>
        <p:spPr>
          <a:xfrm flipH="1" flipV="1">
            <a:off x="4312691" y="983132"/>
            <a:ext cx="13229" cy="3000798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296EDA9A-EBFA-3D02-96B0-AE5E14F1234F}"/>
              </a:ext>
            </a:extLst>
          </p:cNvPr>
          <p:cNvCxnSpPr>
            <a:cxnSpLocks/>
          </p:cNvCxnSpPr>
          <p:nvPr/>
        </p:nvCxnSpPr>
        <p:spPr>
          <a:xfrm flipH="1" flipV="1">
            <a:off x="5748300" y="960402"/>
            <a:ext cx="43500" cy="3029134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99056C4B-01FF-78F6-19C7-702EFF95F436}"/>
              </a:ext>
            </a:extLst>
          </p:cNvPr>
          <p:cNvCxnSpPr>
            <a:cxnSpLocks/>
          </p:cNvCxnSpPr>
          <p:nvPr/>
        </p:nvCxnSpPr>
        <p:spPr>
          <a:xfrm>
            <a:off x="4330878" y="3983930"/>
            <a:ext cx="144167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0567292B-A293-383C-620A-BB8036FEDD49}"/>
              </a:ext>
            </a:extLst>
          </p:cNvPr>
          <p:cNvCxnSpPr>
            <a:cxnSpLocks/>
          </p:cNvCxnSpPr>
          <p:nvPr/>
        </p:nvCxnSpPr>
        <p:spPr>
          <a:xfrm>
            <a:off x="7940875" y="2493936"/>
            <a:ext cx="0" cy="28213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Flowchart: Magnetic Disk 58">
            <a:extLst>
              <a:ext uri="{FF2B5EF4-FFF2-40B4-BE49-F238E27FC236}">
                <a16:creationId xmlns:a16="http://schemas.microsoft.com/office/drawing/2014/main" id="{B48D550F-04B7-5B72-35C2-8AFEC0E8D2F7}"/>
              </a:ext>
            </a:extLst>
          </p:cNvPr>
          <p:cNvSpPr/>
          <p:nvPr/>
        </p:nvSpPr>
        <p:spPr>
          <a:xfrm>
            <a:off x="7478232" y="2776067"/>
            <a:ext cx="925285" cy="1119946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accent6"/>
                </a:solidFill>
              </a:rPr>
              <a:t>Payment</a:t>
            </a:r>
          </a:p>
          <a:p>
            <a:pPr algn="ctr"/>
            <a:r>
              <a:rPr lang="en-US" sz="1400" b="1" dirty="0">
                <a:solidFill>
                  <a:schemeClr val="accent6"/>
                </a:solidFill>
              </a:rPr>
              <a:t>File</a:t>
            </a: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2EFB783B-6230-E3F7-B02D-19E313BFCD7C}"/>
              </a:ext>
            </a:extLst>
          </p:cNvPr>
          <p:cNvSpPr/>
          <p:nvPr/>
        </p:nvSpPr>
        <p:spPr>
          <a:xfrm>
            <a:off x="7357940" y="1421235"/>
            <a:ext cx="1165872" cy="107270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MyPaymentPlus</a:t>
            </a:r>
          </a:p>
          <a:p>
            <a:pPr algn="ctr"/>
            <a:r>
              <a:rPr lang="en-US" sz="1300" dirty="0">
                <a:solidFill>
                  <a:schemeClr val="tx1"/>
                </a:solidFill>
              </a:rPr>
              <a:t>Application</a:t>
            </a: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29023F7E-416F-A61F-3408-F053D764B69D}"/>
              </a:ext>
            </a:extLst>
          </p:cNvPr>
          <p:cNvCxnSpPr>
            <a:cxnSpLocks/>
          </p:cNvCxnSpPr>
          <p:nvPr/>
        </p:nvCxnSpPr>
        <p:spPr>
          <a:xfrm flipH="1" flipV="1">
            <a:off x="7172904" y="1271179"/>
            <a:ext cx="9626" cy="3044221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CCEDEBB4-F029-91AD-AC5E-BAD74FF4F416}"/>
              </a:ext>
            </a:extLst>
          </p:cNvPr>
          <p:cNvCxnSpPr>
            <a:cxnSpLocks/>
          </p:cNvCxnSpPr>
          <p:nvPr/>
        </p:nvCxnSpPr>
        <p:spPr>
          <a:xfrm flipV="1">
            <a:off x="8705584" y="1271179"/>
            <a:ext cx="0" cy="3733831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Straight Arrow Connector 192">
            <a:extLst>
              <a:ext uri="{FF2B5EF4-FFF2-40B4-BE49-F238E27FC236}">
                <a16:creationId xmlns:a16="http://schemas.microsoft.com/office/drawing/2014/main" id="{6705B44D-4003-1534-9EAE-CB91046A8AEA}"/>
              </a:ext>
            </a:extLst>
          </p:cNvPr>
          <p:cNvCxnSpPr>
            <a:cxnSpLocks/>
          </p:cNvCxnSpPr>
          <p:nvPr/>
        </p:nvCxnSpPr>
        <p:spPr>
          <a:xfrm>
            <a:off x="5636849" y="1934125"/>
            <a:ext cx="2989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Straight Arrow Connector 193">
            <a:extLst>
              <a:ext uri="{FF2B5EF4-FFF2-40B4-BE49-F238E27FC236}">
                <a16:creationId xmlns:a16="http://schemas.microsoft.com/office/drawing/2014/main" id="{C8483E1E-2182-95B3-6C02-7B8C1E97BB53}"/>
              </a:ext>
            </a:extLst>
          </p:cNvPr>
          <p:cNvCxnSpPr>
            <a:cxnSpLocks/>
          </p:cNvCxnSpPr>
          <p:nvPr/>
        </p:nvCxnSpPr>
        <p:spPr>
          <a:xfrm>
            <a:off x="7058976" y="1933904"/>
            <a:ext cx="2989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5" name="Rectangle 194">
            <a:extLst>
              <a:ext uri="{FF2B5EF4-FFF2-40B4-BE49-F238E27FC236}">
                <a16:creationId xmlns:a16="http://schemas.microsoft.com/office/drawing/2014/main" id="{60B1CADB-4772-551A-EE2C-0668502D8CEF}"/>
              </a:ext>
            </a:extLst>
          </p:cNvPr>
          <p:cNvSpPr/>
          <p:nvPr/>
        </p:nvSpPr>
        <p:spPr>
          <a:xfrm>
            <a:off x="5925294" y="1596407"/>
            <a:ext cx="1133682" cy="6749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Export.csv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Rename Balances.csv</a:t>
            </a:r>
          </a:p>
        </p:txBody>
      </p:sp>
      <p:cxnSp>
        <p:nvCxnSpPr>
          <p:cNvPr id="196" name="Straight Connector 195">
            <a:extLst>
              <a:ext uri="{FF2B5EF4-FFF2-40B4-BE49-F238E27FC236}">
                <a16:creationId xmlns:a16="http://schemas.microsoft.com/office/drawing/2014/main" id="{426402AC-7563-4553-9BC8-C0F9197B76E3}"/>
              </a:ext>
            </a:extLst>
          </p:cNvPr>
          <p:cNvCxnSpPr>
            <a:cxnSpLocks/>
          </p:cNvCxnSpPr>
          <p:nvPr/>
        </p:nvCxnSpPr>
        <p:spPr>
          <a:xfrm>
            <a:off x="7182530" y="1271179"/>
            <a:ext cx="1523054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4E53986D-1A7F-3D4C-ABCA-D0C374EF89A0}"/>
              </a:ext>
            </a:extLst>
          </p:cNvPr>
          <p:cNvCxnSpPr>
            <a:cxnSpLocks/>
          </p:cNvCxnSpPr>
          <p:nvPr/>
        </p:nvCxnSpPr>
        <p:spPr>
          <a:xfrm>
            <a:off x="3114502" y="4315400"/>
            <a:ext cx="409395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5" name="Rectangle 264">
            <a:extLst>
              <a:ext uri="{FF2B5EF4-FFF2-40B4-BE49-F238E27FC236}">
                <a16:creationId xmlns:a16="http://schemas.microsoft.com/office/drawing/2014/main" id="{D3AEEEEA-2174-5A43-F415-D48EA15FED60}"/>
              </a:ext>
            </a:extLst>
          </p:cNvPr>
          <p:cNvSpPr/>
          <p:nvPr/>
        </p:nvSpPr>
        <p:spPr>
          <a:xfrm>
            <a:off x="8832550" y="1596407"/>
            <a:ext cx="1051983" cy="6749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Student / Parent Balance</a:t>
            </a:r>
          </a:p>
        </p:txBody>
      </p:sp>
      <p:cxnSp>
        <p:nvCxnSpPr>
          <p:cNvPr id="266" name="Straight Arrow Connector 265">
            <a:extLst>
              <a:ext uri="{FF2B5EF4-FFF2-40B4-BE49-F238E27FC236}">
                <a16:creationId xmlns:a16="http://schemas.microsoft.com/office/drawing/2014/main" id="{F47540D1-5619-4FBD-7432-35C5531DA8D8}"/>
              </a:ext>
            </a:extLst>
          </p:cNvPr>
          <p:cNvCxnSpPr>
            <a:cxnSpLocks/>
          </p:cNvCxnSpPr>
          <p:nvPr/>
        </p:nvCxnSpPr>
        <p:spPr>
          <a:xfrm>
            <a:off x="8528699" y="1957585"/>
            <a:ext cx="2989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0" name="TextBox 269">
            <a:extLst>
              <a:ext uri="{FF2B5EF4-FFF2-40B4-BE49-F238E27FC236}">
                <a16:creationId xmlns:a16="http://schemas.microsoft.com/office/drawing/2014/main" id="{4F76DCF6-CA8D-CAB3-DD2F-BDE938DAB96E}"/>
              </a:ext>
            </a:extLst>
          </p:cNvPr>
          <p:cNvSpPr txBox="1"/>
          <p:nvPr/>
        </p:nvSpPr>
        <p:spPr>
          <a:xfrm>
            <a:off x="3062645" y="4462183"/>
            <a:ext cx="20097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/>
              <a:t>MyPayment Plus</a:t>
            </a:r>
            <a:endParaRPr lang="en-US" dirty="0"/>
          </a:p>
        </p:txBody>
      </p:sp>
      <p:sp>
        <p:nvSpPr>
          <p:cNvPr id="272" name="TextBox 271">
            <a:extLst>
              <a:ext uri="{FF2B5EF4-FFF2-40B4-BE49-F238E27FC236}">
                <a16:creationId xmlns:a16="http://schemas.microsoft.com/office/drawing/2014/main" id="{73A50FBC-50F3-5F8C-9C89-C14484B10130}"/>
              </a:ext>
            </a:extLst>
          </p:cNvPr>
          <p:cNvSpPr txBox="1"/>
          <p:nvPr/>
        </p:nvSpPr>
        <p:spPr>
          <a:xfrm>
            <a:off x="4540783" y="1008718"/>
            <a:ext cx="10254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</a:rPr>
              <a:t>POS</a:t>
            </a:r>
            <a:endParaRPr lang="en-US" dirty="0"/>
          </a:p>
        </p:txBody>
      </p:sp>
      <p:sp>
        <p:nvSpPr>
          <p:cNvPr id="276" name="Rectangle 275">
            <a:extLst>
              <a:ext uri="{FF2B5EF4-FFF2-40B4-BE49-F238E27FC236}">
                <a16:creationId xmlns:a16="http://schemas.microsoft.com/office/drawing/2014/main" id="{C56F6466-A8A4-78F7-1301-5FC0C086A364}"/>
              </a:ext>
            </a:extLst>
          </p:cNvPr>
          <p:cNvSpPr/>
          <p:nvPr/>
        </p:nvSpPr>
        <p:spPr>
          <a:xfrm>
            <a:off x="3243061" y="638979"/>
            <a:ext cx="942664" cy="6749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Student Cash</a:t>
            </a:r>
          </a:p>
        </p:txBody>
      </p:sp>
      <p:cxnSp>
        <p:nvCxnSpPr>
          <p:cNvPr id="277" name="Straight Arrow Connector 276">
            <a:extLst>
              <a:ext uri="{FF2B5EF4-FFF2-40B4-BE49-F238E27FC236}">
                <a16:creationId xmlns:a16="http://schemas.microsoft.com/office/drawing/2014/main" id="{03E5672F-4542-0F7F-7CCB-FB4F8BD3F3FF}"/>
              </a:ext>
            </a:extLst>
          </p:cNvPr>
          <p:cNvCxnSpPr>
            <a:cxnSpLocks/>
            <a:endCxn id="49" idx="1"/>
          </p:cNvCxnSpPr>
          <p:nvPr/>
        </p:nvCxnSpPr>
        <p:spPr>
          <a:xfrm>
            <a:off x="4189239" y="1307030"/>
            <a:ext cx="442559" cy="25329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64415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551</TotalTime>
  <Words>43</Words>
  <Application>Microsoft Office PowerPoint</Application>
  <PresentationFormat>Widescreen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Charles Robbins</dc:creator>
  <cp:lastModifiedBy>Charles Robbins</cp:lastModifiedBy>
  <cp:revision>9</cp:revision>
  <dcterms:created xsi:type="dcterms:W3CDTF">2022-10-15T22:30:20Z</dcterms:created>
  <dcterms:modified xsi:type="dcterms:W3CDTF">2023-07-12T15:12:44Z</dcterms:modified>
</cp:coreProperties>
</file>